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0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357c1942ab6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357c1942ab6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357c1942ab6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357c1942ab6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357c1942ab6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357c1942ab6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>
  <p:cSld name="TITLE_AND_BODY_1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0" name="Google Shape;2120;p36"/>
          <p:cNvSpPr txBox="1">
            <a:spLocks noGrp="1"/>
          </p:cNvSpPr>
          <p:nvPr>
            <p:ph type="sldNum" idx="12"/>
          </p:nvPr>
        </p:nvSpPr>
        <p:spPr>
          <a:xfrm>
            <a:off x="8314871" y="4800838"/>
            <a:ext cx="200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_1"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37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37"/>
          <p:cNvSpPr txBox="1">
            <a:spLocks noGrp="1"/>
          </p:cNvSpPr>
          <p:nvPr>
            <p:ph type="body" idx="1"/>
          </p:nvPr>
        </p:nvSpPr>
        <p:spPr>
          <a:xfrm>
            <a:off x="311699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4" name="Google Shape;2124;p37"/>
          <p:cNvSpPr txBox="1">
            <a:spLocks noGrp="1"/>
          </p:cNvSpPr>
          <p:nvPr>
            <p:ph type="sldNum" idx="12"/>
          </p:nvPr>
        </p:nvSpPr>
        <p:spPr>
          <a:xfrm>
            <a:off x="8895797" y="4872114"/>
            <a:ext cx="2112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 1">
  <p:cSld name="ONE_COLUMN_TEXT_2"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3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38"/>
          <p:cNvSpPr txBox="1">
            <a:spLocks noGrp="1"/>
          </p:cNvSpPr>
          <p:nvPr>
            <p:ph type="body" idx="1"/>
          </p:nvPr>
        </p:nvSpPr>
        <p:spPr>
          <a:xfrm>
            <a:off x="311699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8" name="Google Shape;2128;p38"/>
          <p:cNvSpPr txBox="1">
            <a:spLocks noGrp="1"/>
          </p:cNvSpPr>
          <p:nvPr>
            <p:ph type="sldNum" idx="12"/>
          </p:nvPr>
        </p:nvSpPr>
        <p:spPr>
          <a:xfrm>
            <a:off x="8895797" y="4872114"/>
            <a:ext cx="2112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 lnSpcReduction="10000"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39"/>
          <p:cNvSpPr txBox="1">
            <a:spLocks noGrp="1"/>
          </p:cNvSpPr>
          <p:nvPr>
            <p:ph type="title"/>
          </p:nvPr>
        </p:nvSpPr>
        <p:spPr>
          <a:xfrm>
            <a:off x="1388100" y="45802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宿題</a:t>
            </a:r>
            <a:endParaRPr sz="360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/>
              <a:t>身の回りの暑熱対策事例を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調べてこよう！</a:t>
            </a:r>
            <a:endParaRPr sz="3600"/>
          </a:p>
        </p:txBody>
      </p:sp>
      <p:pic>
        <p:nvPicPr>
          <p:cNvPr id="2134" name="Google Shape;213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50" y="-112600"/>
            <a:ext cx="997325" cy="9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39"/>
          <p:cNvSpPr txBox="1">
            <a:spLocks noGrp="1"/>
          </p:cNvSpPr>
          <p:nvPr>
            <p:ph type="ctrTitle" idx="4294967295"/>
          </p:nvPr>
        </p:nvSpPr>
        <p:spPr>
          <a:xfrm>
            <a:off x="735750" y="3075226"/>
            <a:ext cx="76725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ワークシートに埋めてきてください</a:t>
            </a:r>
            <a:br>
              <a:rPr lang="en" sz="1800"/>
            </a:br>
            <a:r>
              <a:rPr lang="en" sz="1800"/>
              <a:t>スライド作成</a:t>
            </a:r>
            <a:endParaRPr sz="1800"/>
          </a:p>
        </p:txBody>
      </p:sp>
      <p:sp>
        <p:nvSpPr>
          <p:cNvPr id="2136" name="Google Shape;2136;p39"/>
          <p:cNvSpPr txBox="1"/>
          <p:nvPr/>
        </p:nvSpPr>
        <p:spPr>
          <a:xfrm>
            <a:off x="2034300" y="3811125"/>
            <a:ext cx="507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※〆切6/5（木）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/>
          <p:nvPr/>
        </p:nvSpPr>
        <p:spPr>
          <a:xfrm>
            <a:off x="435450" y="394625"/>
            <a:ext cx="2422200" cy="1619100"/>
          </a:xfrm>
          <a:prstGeom prst="rect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イメージ</a:t>
            </a:r>
            <a:endParaRPr>
              <a:solidFill>
                <a:schemeClr val="dk1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pic>
        <p:nvPicPr>
          <p:cNvPr id="2142" name="Google Shape;214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75" y="4255025"/>
            <a:ext cx="997325" cy="99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3" name="Google Shape;2143;p40"/>
          <p:cNvCxnSpPr/>
          <p:nvPr/>
        </p:nvCxnSpPr>
        <p:spPr>
          <a:xfrm>
            <a:off x="6463400" y="4969325"/>
            <a:ext cx="257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40"/>
          <p:cNvSpPr txBox="1"/>
          <p:nvPr/>
        </p:nvSpPr>
        <p:spPr>
          <a:xfrm>
            <a:off x="6538100" y="4568800"/>
            <a:ext cx="24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氏名｜</a:t>
            </a:r>
            <a:r>
              <a:rPr lang="ja-JP" altLang="en-US" sz="12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椋木さやか</a:t>
            </a:r>
            <a:endParaRPr sz="12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45" name="Google Shape;2145;p40"/>
          <p:cNvSpPr/>
          <p:nvPr/>
        </p:nvSpPr>
        <p:spPr>
          <a:xfrm>
            <a:off x="3360900" y="394625"/>
            <a:ext cx="2422200" cy="1619100"/>
          </a:xfrm>
          <a:prstGeom prst="rect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イメージ</a:t>
            </a:r>
            <a:endParaRPr>
              <a:solidFill>
                <a:schemeClr val="dk1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46" name="Google Shape;2146;p40"/>
          <p:cNvSpPr/>
          <p:nvPr/>
        </p:nvSpPr>
        <p:spPr>
          <a:xfrm>
            <a:off x="6286350" y="394625"/>
            <a:ext cx="2422200" cy="1619100"/>
          </a:xfrm>
          <a:prstGeom prst="rect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イメージ</a:t>
            </a:r>
            <a:endParaRPr>
              <a:solidFill>
                <a:schemeClr val="dk1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cxnSp>
        <p:nvCxnSpPr>
          <p:cNvPr id="2147" name="Google Shape;2147;p40"/>
          <p:cNvCxnSpPr/>
          <p:nvPr/>
        </p:nvCxnSpPr>
        <p:spPr>
          <a:xfrm>
            <a:off x="435450" y="2952750"/>
            <a:ext cx="24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2148;p40"/>
          <p:cNvCxnSpPr/>
          <p:nvPr/>
        </p:nvCxnSpPr>
        <p:spPr>
          <a:xfrm>
            <a:off x="3360900" y="2952750"/>
            <a:ext cx="24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9" name="Google Shape;2149;p40"/>
          <p:cNvCxnSpPr/>
          <p:nvPr/>
        </p:nvCxnSpPr>
        <p:spPr>
          <a:xfrm>
            <a:off x="6286350" y="2952750"/>
            <a:ext cx="24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0" name="Google Shape;2150;p40"/>
          <p:cNvSpPr txBox="1"/>
          <p:nvPr/>
        </p:nvSpPr>
        <p:spPr>
          <a:xfrm>
            <a:off x="435450" y="2171550"/>
            <a:ext cx="24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タイトル｜</a:t>
            </a:r>
            <a:r>
              <a:rPr lang="ja-JP" altLang="en-US" sz="12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アームカバー</a:t>
            </a:r>
            <a:endParaRPr sz="12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51" name="Google Shape;2151;p40"/>
          <p:cNvSpPr txBox="1"/>
          <p:nvPr/>
        </p:nvSpPr>
        <p:spPr>
          <a:xfrm>
            <a:off x="3360900" y="2171550"/>
            <a:ext cx="24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タイトル｜</a:t>
            </a:r>
            <a:r>
              <a:rPr lang="ja-JP" altLang="en-US" sz="12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デザインカーテン</a:t>
            </a:r>
            <a:endParaRPr sz="12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52" name="Google Shape;2152;p40"/>
          <p:cNvSpPr txBox="1"/>
          <p:nvPr/>
        </p:nvSpPr>
        <p:spPr>
          <a:xfrm>
            <a:off x="6286350" y="2171550"/>
            <a:ext cx="24222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タイトル｜</a:t>
            </a:r>
            <a:r>
              <a:rPr lang="ja-JP" altLang="en-US" sz="12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パジャマ</a:t>
            </a:r>
            <a:endParaRPr lang="en-US" altLang="ja-JP" sz="12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53" name="Google Shape;2153;p40"/>
          <p:cNvSpPr/>
          <p:nvPr/>
        </p:nvSpPr>
        <p:spPr>
          <a:xfrm>
            <a:off x="435375" y="3211275"/>
            <a:ext cx="2422200" cy="1143000"/>
          </a:xfrm>
          <a:prstGeom prst="roundRect">
            <a:avLst>
              <a:gd name="adj" fmla="val 13099"/>
            </a:avLst>
          </a:prstGeom>
          <a:solidFill>
            <a:srgbClr val="E1E7EC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4" name="Google Shape;2154;p40"/>
          <p:cNvSpPr/>
          <p:nvPr/>
        </p:nvSpPr>
        <p:spPr>
          <a:xfrm>
            <a:off x="3360900" y="3211275"/>
            <a:ext cx="2422200" cy="1143000"/>
          </a:xfrm>
          <a:prstGeom prst="roundRect">
            <a:avLst>
              <a:gd name="adj" fmla="val 13099"/>
            </a:avLst>
          </a:prstGeom>
          <a:solidFill>
            <a:srgbClr val="E1E7EC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5" name="Google Shape;2155;p40"/>
          <p:cNvSpPr/>
          <p:nvPr/>
        </p:nvSpPr>
        <p:spPr>
          <a:xfrm>
            <a:off x="6286425" y="3211275"/>
            <a:ext cx="2422200" cy="1143000"/>
          </a:xfrm>
          <a:prstGeom prst="roundRect">
            <a:avLst>
              <a:gd name="adj" fmla="val 13099"/>
            </a:avLst>
          </a:prstGeom>
          <a:solidFill>
            <a:srgbClr val="E1E7EC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6" name="Google Shape;2156;p40"/>
          <p:cNvSpPr txBox="1"/>
          <p:nvPr/>
        </p:nvSpPr>
        <p:spPr>
          <a:xfrm>
            <a:off x="469425" y="3357588"/>
            <a:ext cx="2354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アイデアの種</a:t>
            </a:r>
          </a:p>
          <a:p>
            <a:pPr marL="457200" lvl="0" indent="-292100"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ja-JP" altLang="en-US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日差しが当たる部位を隠す</a:t>
            </a:r>
          </a:p>
          <a:p>
            <a:pPr marL="457200" lvl="0" indent="-292100"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ja-JP" altLang="en-US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腕に身に着けて固定</a:t>
            </a:r>
          </a:p>
          <a:p>
            <a:pPr marL="457200" lvl="0" indent="-292100"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ja-JP" altLang="en-US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女性が身につけやすい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Zen Kaku Gothic New Medium"/>
              <a:buChar char="●"/>
            </a:pPr>
            <a:endParaRPr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57" name="Google Shape;2157;p40"/>
          <p:cNvSpPr txBox="1"/>
          <p:nvPr/>
        </p:nvSpPr>
        <p:spPr>
          <a:xfrm>
            <a:off x="3394950" y="3333738"/>
            <a:ext cx="2354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アイデアの種</a:t>
            </a:r>
            <a:endParaRPr lang="en-US" altLang="ja-JP"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indent="-292100"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en" altLang="ja-JP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アイデアの種</a:t>
            </a:r>
            <a:r>
              <a:rPr lang="ja-JP" altLang="en-US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自然の植物などで染色</a:t>
            </a:r>
            <a:endParaRPr lang="en-US" altLang="ja-JP"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indent="-292100"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ja-JP" altLang="en-US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日差しを遮る</a:t>
            </a:r>
          </a:p>
          <a:p>
            <a:pPr marL="457200" lvl="0" indent="-292100">
              <a:buClr>
                <a:schemeClr val="dk2"/>
              </a:buClr>
              <a:buSzPts val="1000"/>
              <a:buFont typeface="Zen Kaku Gothic New Medium"/>
              <a:buChar char="●"/>
            </a:pPr>
            <a:endParaRPr lang="en-US" altLang="ja-JP"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lvl="0" indent="-292100">
              <a:buClr>
                <a:schemeClr val="dk2"/>
              </a:buClr>
              <a:buSzPts val="1000"/>
              <a:buFont typeface="Zen Kaku Gothic New Medium"/>
              <a:buChar char="●"/>
            </a:pPr>
            <a:endParaRPr lang="ja-JP" altLang="en-US"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Zen Kaku Gothic New Medium"/>
              <a:buChar char="●"/>
            </a:pPr>
            <a:endParaRPr lang="ja-JP" altLang="en-US"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58" name="Google Shape;2158;p40"/>
          <p:cNvSpPr txBox="1"/>
          <p:nvPr/>
        </p:nvSpPr>
        <p:spPr>
          <a:xfrm>
            <a:off x="6320475" y="3308513"/>
            <a:ext cx="2354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アイデアの種</a:t>
            </a:r>
          </a:p>
          <a:p>
            <a:pPr marL="457200" lvl="0" indent="-292100"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ja-JP" altLang="en-US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寝る前に着用</a:t>
            </a:r>
            <a:endParaRPr lang="en-US" altLang="ja-JP"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lvl="0" indent="-292100"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ja-JP" altLang="en-US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水分を吸着</a:t>
            </a:r>
            <a:endParaRPr lang="en-US" altLang="ja-JP"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lvl="0" indent="-292100">
              <a:buClr>
                <a:schemeClr val="dk2"/>
              </a:buClr>
              <a:buSzPts val="1000"/>
              <a:buFont typeface="Zen Kaku Gothic New Medium"/>
              <a:buChar char="●"/>
            </a:pPr>
            <a:endParaRPr lang="ja-JP" altLang="en-US"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lvl="0"/>
            <a:endParaRPr lang="ja-JP" altLang="en-US"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endParaRPr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pic>
        <p:nvPicPr>
          <p:cNvPr id="3" name="図 2" descr="ポーズをとっている女">
            <a:extLst>
              <a:ext uri="{FF2B5EF4-FFF2-40B4-BE49-F238E27FC236}">
                <a16:creationId xmlns:a16="http://schemas.microsoft.com/office/drawing/2014/main" id="{9F4263AF-72C3-3B60-496F-9558F417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124" t="14135" r="403" b="15344"/>
          <a:stretch>
            <a:fillRect/>
          </a:stretch>
        </p:blipFill>
        <p:spPr>
          <a:xfrm>
            <a:off x="469425" y="543838"/>
            <a:ext cx="2388150" cy="1344200"/>
          </a:xfrm>
          <a:prstGeom prst="rect">
            <a:avLst/>
          </a:prstGeom>
        </p:spPr>
      </p:pic>
      <p:pic>
        <p:nvPicPr>
          <p:cNvPr id="5" name="図 4" descr="カーテンのある部屋&#10;&#10;AI 生成コンテンツは誤りを含む可能性があります。">
            <a:extLst>
              <a:ext uri="{FF2B5EF4-FFF2-40B4-BE49-F238E27FC236}">
                <a16:creationId xmlns:a16="http://schemas.microsoft.com/office/drawing/2014/main" id="{9D731548-DB87-D136-E38B-D36915C56E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441" r="844" b="9133"/>
          <a:stretch>
            <a:fillRect/>
          </a:stretch>
        </p:blipFill>
        <p:spPr>
          <a:xfrm>
            <a:off x="3356128" y="469234"/>
            <a:ext cx="2431743" cy="1469882"/>
          </a:xfrm>
          <a:prstGeom prst="rect">
            <a:avLst/>
          </a:prstGeom>
        </p:spPr>
      </p:pic>
      <p:pic>
        <p:nvPicPr>
          <p:cNvPr id="7" name="図 6" descr="衣料, シャツ, 衣類, 立つ が含まれている画像">
            <a:extLst>
              <a:ext uri="{FF2B5EF4-FFF2-40B4-BE49-F238E27FC236}">
                <a16:creationId xmlns:a16="http://schemas.microsoft.com/office/drawing/2014/main" id="{6C084533-11FD-C4D7-05EF-E0D8D3DBC7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t="10036" r="548" b="5677"/>
          <a:stretch>
            <a:fillRect/>
          </a:stretch>
        </p:blipFill>
        <p:spPr>
          <a:xfrm>
            <a:off x="6311364" y="469234"/>
            <a:ext cx="2372171" cy="14761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1"/>
          <p:cNvSpPr/>
          <p:nvPr/>
        </p:nvSpPr>
        <p:spPr>
          <a:xfrm>
            <a:off x="435450" y="394625"/>
            <a:ext cx="2422200" cy="1619100"/>
          </a:xfrm>
          <a:prstGeom prst="rect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イメージ</a:t>
            </a:r>
            <a:endParaRPr>
              <a:solidFill>
                <a:schemeClr val="dk1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pic>
        <p:nvPicPr>
          <p:cNvPr id="2164" name="Google Shape;216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75" y="4255025"/>
            <a:ext cx="997325" cy="99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5" name="Google Shape;2165;p41"/>
          <p:cNvCxnSpPr/>
          <p:nvPr/>
        </p:nvCxnSpPr>
        <p:spPr>
          <a:xfrm>
            <a:off x="6463400" y="4969325"/>
            <a:ext cx="257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6" name="Google Shape;2166;p41"/>
          <p:cNvSpPr txBox="1"/>
          <p:nvPr/>
        </p:nvSpPr>
        <p:spPr>
          <a:xfrm>
            <a:off x="6538100" y="4568800"/>
            <a:ext cx="24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氏名｜横浜タロウ</a:t>
            </a:r>
            <a:endParaRPr sz="120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67" name="Google Shape;2167;p41"/>
          <p:cNvSpPr/>
          <p:nvPr/>
        </p:nvSpPr>
        <p:spPr>
          <a:xfrm>
            <a:off x="3360900" y="394625"/>
            <a:ext cx="2422200" cy="1619100"/>
          </a:xfrm>
          <a:prstGeom prst="rect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イメージ</a:t>
            </a:r>
            <a:endParaRPr>
              <a:solidFill>
                <a:schemeClr val="dk1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68" name="Google Shape;2168;p41"/>
          <p:cNvSpPr/>
          <p:nvPr/>
        </p:nvSpPr>
        <p:spPr>
          <a:xfrm>
            <a:off x="6286350" y="394625"/>
            <a:ext cx="2422200" cy="1619100"/>
          </a:xfrm>
          <a:prstGeom prst="rect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イメージ</a:t>
            </a:r>
            <a:endParaRPr>
              <a:solidFill>
                <a:schemeClr val="dk1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cxnSp>
        <p:nvCxnSpPr>
          <p:cNvPr id="2169" name="Google Shape;2169;p41"/>
          <p:cNvCxnSpPr/>
          <p:nvPr/>
        </p:nvCxnSpPr>
        <p:spPr>
          <a:xfrm>
            <a:off x="435450" y="2952750"/>
            <a:ext cx="24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0" name="Google Shape;2170;p41"/>
          <p:cNvCxnSpPr/>
          <p:nvPr/>
        </p:nvCxnSpPr>
        <p:spPr>
          <a:xfrm>
            <a:off x="3360900" y="2952750"/>
            <a:ext cx="24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1" name="Google Shape;2171;p41"/>
          <p:cNvCxnSpPr/>
          <p:nvPr/>
        </p:nvCxnSpPr>
        <p:spPr>
          <a:xfrm>
            <a:off x="6286350" y="2952750"/>
            <a:ext cx="242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2" name="Google Shape;2172;p41"/>
          <p:cNvSpPr txBox="1"/>
          <p:nvPr/>
        </p:nvSpPr>
        <p:spPr>
          <a:xfrm>
            <a:off x="435450" y="2171550"/>
            <a:ext cx="242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タイトル｜日焼け防止付き</a:t>
            </a:r>
            <a:br>
              <a:rPr lang="en" sz="12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</a:br>
            <a:r>
              <a:rPr lang="en" sz="12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　　　　　マスク</a:t>
            </a:r>
            <a:endParaRPr sz="120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73" name="Google Shape;2173;p41"/>
          <p:cNvSpPr txBox="1"/>
          <p:nvPr/>
        </p:nvSpPr>
        <p:spPr>
          <a:xfrm>
            <a:off x="3360900" y="2171550"/>
            <a:ext cx="24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タイトル｜帽子を濡らす</a:t>
            </a:r>
            <a:endParaRPr sz="120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74" name="Google Shape;2174;p41"/>
          <p:cNvSpPr txBox="1"/>
          <p:nvPr/>
        </p:nvSpPr>
        <p:spPr>
          <a:xfrm>
            <a:off x="6286350" y="2171550"/>
            <a:ext cx="24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タイトル｜北極熊の氷</a:t>
            </a:r>
            <a:endParaRPr sz="120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75" name="Google Shape;2175;p41"/>
          <p:cNvSpPr/>
          <p:nvPr/>
        </p:nvSpPr>
        <p:spPr>
          <a:xfrm>
            <a:off x="435375" y="3211275"/>
            <a:ext cx="2422200" cy="1143000"/>
          </a:xfrm>
          <a:prstGeom prst="roundRect">
            <a:avLst>
              <a:gd name="adj" fmla="val 13099"/>
            </a:avLst>
          </a:prstGeom>
          <a:solidFill>
            <a:srgbClr val="E1E7EC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6" name="Google Shape;2176;p41"/>
          <p:cNvSpPr/>
          <p:nvPr/>
        </p:nvSpPr>
        <p:spPr>
          <a:xfrm>
            <a:off x="3360900" y="3211275"/>
            <a:ext cx="2422200" cy="1143000"/>
          </a:xfrm>
          <a:prstGeom prst="roundRect">
            <a:avLst>
              <a:gd name="adj" fmla="val 13099"/>
            </a:avLst>
          </a:prstGeom>
          <a:solidFill>
            <a:srgbClr val="E1E7EC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7" name="Google Shape;2177;p41"/>
          <p:cNvSpPr/>
          <p:nvPr/>
        </p:nvSpPr>
        <p:spPr>
          <a:xfrm>
            <a:off x="6286425" y="3211275"/>
            <a:ext cx="2422200" cy="1143000"/>
          </a:xfrm>
          <a:prstGeom prst="roundRect">
            <a:avLst>
              <a:gd name="adj" fmla="val 13099"/>
            </a:avLst>
          </a:prstGeom>
          <a:solidFill>
            <a:srgbClr val="E1E7EC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8" name="Google Shape;2178;p41"/>
          <p:cNvSpPr txBox="1"/>
          <p:nvPr/>
        </p:nvSpPr>
        <p:spPr>
          <a:xfrm>
            <a:off x="469425" y="3357588"/>
            <a:ext cx="235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アイデアの種</a:t>
            </a:r>
            <a:endParaRPr sz="1000" dirty="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ja-JP" altLang="en-US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日差しが当たる部位を隠す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ja-JP" altLang="en-US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耳にかけて固定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ja-JP" altLang="en-US" sz="1000" dirty="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女性が身につけやすい</a:t>
            </a:r>
          </a:p>
        </p:txBody>
      </p:sp>
      <p:sp>
        <p:nvSpPr>
          <p:cNvPr id="2179" name="Google Shape;2179;p41"/>
          <p:cNvSpPr txBox="1"/>
          <p:nvPr/>
        </p:nvSpPr>
        <p:spPr>
          <a:xfrm>
            <a:off x="3394950" y="3333738"/>
            <a:ext cx="235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アイデアの種</a:t>
            </a:r>
            <a:endParaRPr sz="100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en" sz="10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気過熱で冷やす</a:t>
            </a:r>
            <a:endParaRPr sz="100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en" sz="10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水に強い素材</a:t>
            </a:r>
            <a:endParaRPr sz="100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en" sz="10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頭に身につける</a:t>
            </a:r>
            <a:endParaRPr sz="100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80" name="Google Shape;2180;p41"/>
          <p:cNvSpPr txBox="1"/>
          <p:nvPr/>
        </p:nvSpPr>
        <p:spPr>
          <a:xfrm>
            <a:off x="6320475" y="3308513"/>
            <a:ext cx="235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アイデアの種</a:t>
            </a:r>
            <a:endParaRPr sz="100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en" sz="10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氷が入る</a:t>
            </a:r>
            <a:endParaRPr sz="100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Zen Kaku Gothic New Medium"/>
              <a:buChar char="●"/>
            </a:pPr>
            <a:r>
              <a:rPr lang="en" sz="1000">
                <a:solidFill>
                  <a:schemeClr val="dk2"/>
                </a:solidFill>
                <a:latin typeface="Zen Kaku Gothic New Medium"/>
                <a:ea typeface="Zen Kaku Gothic New Medium"/>
                <a:cs typeface="Zen Kaku Gothic New Medium"/>
                <a:sym typeface="Zen Kaku Gothic New Medium"/>
              </a:rPr>
              <a:t>寝転んで冷やす</a:t>
            </a:r>
            <a:endParaRPr sz="1000">
              <a:solidFill>
                <a:schemeClr val="dk2"/>
              </a:solidFill>
              <a:latin typeface="Zen Kaku Gothic New Medium"/>
              <a:ea typeface="Zen Kaku Gothic New Medium"/>
              <a:cs typeface="Zen Kaku Gothic New Medium"/>
              <a:sym typeface="Zen Kaku Gothic New Medium"/>
            </a:endParaRPr>
          </a:p>
        </p:txBody>
      </p:sp>
      <p:sp>
        <p:nvSpPr>
          <p:cNvPr id="2181" name="Google Shape;2181;p41"/>
          <p:cNvSpPr txBox="1"/>
          <p:nvPr/>
        </p:nvSpPr>
        <p:spPr>
          <a:xfrm>
            <a:off x="299350" y="149675"/>
            <a:ext cx="47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212121"/>
                </a:highlight>
                <a:latin typeface="Gothic A1 SemiBold"/>
                <a:ea typeface="Gothic A1 SemiBold"/>
                <a:cs typeface="Gothic A1 SemiBold"/>
                <a:sym typeface="Gothic A1 SemiBold"/>
              </a:rPr>
              <a:t>記入例</a:t>
            </a:r>
            <a:endParaRPr>
              <a:solidFill>
                <a:schemeClr val="lt1"/>
              </a:solidFill>
              <a:highlight>
                <a:srgbClr val="212121"/>
              </a:highlight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pic>
        <p:nvPicPr>
          <p:cNvPr id="2182" name="Google Shape;2182;p41" title="o0700070014787536336.jpg"/>
          <p:cNvPicPr preferRelativeResize="0"/>
          <p:nvPr/>
        </p:nvPicPr>
        <p:blipFill rotWithShape="1">
          <a:blip r:embed="rId4">
            <a:alphaModFix/>
          </a:blip>
          <a:srcRect b="14544"/>
          <a:stretch/>
        </p:blipFill>
        <p:spPr>
          <a:xfrm>
            <a:off x="469425" y="451225"/>
            <a:ext cx="2354100" cy="15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41" title="resize_40A423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588" y="559313"/>
            <a:ext cx="2292826" cy="1289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41" title="9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113" y="516325"/>
            <a:ext cx="2292824" cy="137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画面に合わせる (16:9)</PresentationFormat>
  <Paragraphs>43</Paragraphs>
  <Slides>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3" baseType="lpstr">
      <vt:lpstr>Fira Sans Extra Condensed Medium</vt:lpstr>
      <vt:lpstr>Gothic A1 SemiBold</vt:lpstr>
      <vt:lpstr>Helvetica Neue</vt:lpstr>
      <vt:lpstr>Overpass Black</vt:lpstr>
      <vt:lpstr>Zen Kaku Gothic New Medium</vt:lpstr>
      <vt:lpstr>Arial</vt:lpstr>
      <vt:lpstr>Josefin Sans</vt:lpstr>
      <vt:lpstr>Open Sans</vt:lpstr>
      <vt:lpstr>Open Sans SemiBold</vt:lpstr>
      <vt:lpstr>Aqua Marketing Plan by Slidego</vt:lpstr>
      <vt:lpstr>宿題 身の回りの暑熱対策事例を 調べてこよう！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椋木さやか</dc:creator>
  <cp:lastModifiedBy>さやか 椋木</cp:lastModifiedBy>
  <cp:revision>1</cp:revision>
  <dcterms:modified xsi:type="dcterms:W3CDTF">2025-06-06T06:40:11Z</dcterms:modified>
</cp:coreProperties>
</file>